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7"/>
  </p:notesMasterIdLst>
  <p:handoutMasterIdLst>
    <p:handoutMasterId r:id="rId18"/>
  </p:handoutMasterIdLst>
  <p:sldIdLst>
    <p:sldId id="274" r:id="rId2"/>
    <p:sldId id="259" r:id="rId3"/>
    <p:sldId id="266" r:id="rId4"/>
    <p:sldId id="260" r:id="rId5"/>
    <p:sldId id="261" r:id="rId6"/>
    <p:sldId id="263" r:id="rId7"/>
    <p:sldId id="262" r:id="rId8"/>
    <p:sldId id="267" r:id="rId9"/>
    <p:sldId id="264" r:id="rId10"/>
    <p:sldId id="268" r:id="rId11"/>
    <p:sldId id="269" r:id="rId12"/>
    <p:sldId id="270" r:id="rId13"/>
    <p:sldId id="271" r:id="rId14"/>
    <p:sldId id="272" r:id="rId15"/>
    <p:sldId id="273" r:id="rId1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564" y="44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7/30/2018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7/30/2018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yspad.weebly.com/" TargetMode="External"/><Relationship Id="rId2" Type="http://schemas.openxmlformats.org/officeDocument/2006/relationships/hyperlink" Target="mailto:Bridget.Purdy@cobbk12.or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bbk12.org/centraloffice/transportation/busroutes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bbk12.org/Still/documents/Bus_Pas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bbk12.org/centraloffice/FoodServices/indexMenus.asp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bbk12.org/centraloffice/studentsupport/schoolhealth/medicine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bbk12.org/Still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Mrs. Purdy’s 5</a:t>
            </a:r>
            <a:r>
              <a:rPr lang="en-US" baseline="30000" dirty="0" smtClean="0"/>
              <a:t>th</a:t>
            </a:r>
            <a:r>
              <a:rPr lang="en-US" dirty="0" smtClean="0"/>
              <a:t> grade Class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Please take a moment to log into Remind101 using the instructions to the left.</a:t>
            </a:r>
          </a:p>
          <a:p>
            <a:endParaRPr lang="en-US" dirty="0"/>
          </a:p>
          <a:p>
            <a:r>
              <a:rPr lang="en-US" dirty="0" smtClean="0"/>
              <a:t>In the folder on the desk is important information we would like you to fill out before leaving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Thank you for all  you do each and Every day!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12" y="209406"/>
            <a:ext cx="6934200" cy="649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6614453" cy="4470400"/>
          </a:xfrm>
        </p:spPr>
        <p:txBody>
          <a:bodyPr/>
          <a:lstStyle/>
          <a:p>
            <a:r>
              <a:rPr lang="en-US" dirty="0" smtClean="0"/>
              <a:t>Tests &amp; Projects are counted twice.</a:t>
            </a:r>
          </a:p>
          <a:p>
            <a:r>
              <a:rPr lang="en-US" dirty="0" smtClean="0"/>
              <a:t>Classwork, Quizzes, &amp; Participation are counted once.</a:t>
            </a:r>
          </a:p>
          <a:p>
            <a:r>
              <a:rPr lang="en-US" dirty="0" smtClean="0"/>
              <a:t>Language Skills is weighted 40% of Language Arts.</a:t>
            </a:r>
          </a:p>
          <a:p>
            <a:r>
              <a:rPr lang="en-US" dirty="0" smtClean="0"/>
              <a:t>Writing is weighted 60% of Language Arts.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612" y="1524000"/>
            <a:ext cx="3414056" cy="40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Homework </a:t>
            </a:r>
            <a:r>
              <a:rPr lang="en-US" dirty="0" smtClean="0"/>
              <a:t>will be given on a needs bases. Students should be reading daily for 30 minutes each day and practicing their math facts.</a:t>
            </a:r>
          </a:p>
          <a:p>
            <a:endParaRPr lang="en-US" dirty="0"/>
          </a:p>
          <a:p>
            <a:r>
              <a:rPr lang="en-US" dirty="0" smtClean="0"/>
              <a:t>Incomplete assignments in class will be taken home to complete.</a:t>
            </a:r>
          </a:p>
          <a:p>
            <a:endParaRPr lang="en-US" dirty="0"/>
          </a:p>
          <a:p>
            <a:r>
              <a:rPr lang="en-US" dirty="0"/>
              <a:t>Students have a choice to </a:t>
            </a:r>
            <a:r>
              <a:rPr lang="en-US" dirty="0">
                <a:solidFill>
                  <a:srgbClr val="FF0000"/>
                </a:solidFill>
              </a:rPr>
              <a:t>redo</a:t>
            </a:r>
            <a:r>
              <a:rPr lang="en-US" dirty="0"/>
              <a:t> all work below a C.</a:t>
            </a:r>
          </a:p>
          <a:p>
            <a:r>
              <a:rPr lang="en-US" dirty="0"/>
              <a:t>Requirements: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Must answer missed questions on a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Staple to the original </a:t>
            </a:r>
            <a:r>
              <a:rPr lang="en-US" dirty="0" smtClean="0"/>
              <a:t>paper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9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receive a Star Sheet where behavior problems will be documented. </a:t>
            </a:r>
          </a:p>
          <a:p>
            <a:r>
              <a:rPr lang="en-US" dirty="0" smtClean="0"/>
              <a:t>Five infractions in a nine week period may result in a detention.</a:t>
            </a:r>
          </a:p>
          <a:p>
            <a:r>
              <a:rPr lang="en-US" dirty="0" smtClean="0"/>
              <a:t>Students may be referred to the office after the third parent/guardian contact concerning behavior issues.</a:t>
            </a:r>
          </a:p>
        </p:txBody>
      </p:sp>
    </p:spTree>
    <p:extLst>
      <p:ext uri="{BB962C8B-B14F-4D97-AF65-F5344CB8AC3E}">
        <p14:creationId xmlns:p14="http://schemas.microsoft.com/office/powerpoint/2010/main" val="103665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is the best way to contact me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Bridget.Purdy@cobbk12.org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 smtClean="0"/>
              <a:t>refer to my </a:t>
            </a:r>
            <a:r>
              <a:rPr lang="en-US" dirty="0" smtClean="0">
                <a:hlinkClick r:id="rId3"/>
              </a:rPr>
              <a:t>blog</a:t>
            </a:r>
            <a:r>
              <a:rPr lang="en-US" dirty="0" smtClean="0"/>
              <a:t>, Remind 101, and the newsletter for more information that is going on within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228600"/>
            <a:ext cx="10360501" cy="1219200"/>
          </a:xfrm>
        </p:spPr>
        <p:txBody>
          <a:bodyPr/>
          <a:lstStyle/>
          <a:p>
            <a:r>
              <a:rPr lang="en-US" dirty="0" smtClean="0"/>
              <a:t>Daily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1" y="1484744"/>
            <a:ext cx="10360501" cy="47636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8:00-9:00 </a:t>
            </a:r>
            <a:r>
              <a:rPr lang="en-US" b="1" dirty="0"/>
              <a:t>Math</a:t>
            </a:r>
          </a:p>
          <a:p>
            <a:pPr marL="0" indent="0">
              <a:buNone/>
            </a:pPr>
            <a:r>
              <a:rPr lang="en-US" dirty="0" smtClean="0"/>
              <a:t>9:05-10:05</a:t>
            </a:r>
            <a:r>
              <a:rPr lang="en-US" b="1" dirty="0" smtClean="0"/>
              <a:t> </a:t>
            </a:r>
            <a:r>
              <a:rPr lang="en-US" b="1" dirty="0"/>
              <a:t>Writing</a:t>
            </a:r>
          </a:p>
          <a:p>
            <a:pPr marL="0" indent="0">
              <a:buNone/>
            </a:pPr>
            <a:r>
              <a:rPr lang="en-US" dirty="0" smtClean="0"/>
              <a:t>10:05-10:20 </a:t>
            </a:r>
            <a:r>
              <a:rPr lang="en-US" b="1" dirty="0"/>
              <a:t>Recess</a:t>
            </a:r>
          </a:p>
          <a:p>
            <a:pPr marL="0" indent="0">
              <a:buNone/>
            </a:pPr>
            <a:r>
              <a:rPr lang="en-US" dirty="0" smtClean="0"/>
              <a:t>10:20-11:38 </a:t>
            </a:r>
            <a:r>
              <a:rPr lang="en-US" b="1" dirty="0"/>
              <a:t>Reading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11:51-12:21 </a:t>
            </a:r>
            <a:r>
              <a:rPr lang="en-US" b="1" dirty="0" smtClean="0"/>
              <a:t>Lunch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12:25-1:10 </a:t>
            </a:r>
            <a:r>
              <a:rPr lang="en-US" b="1" dirty="0" smtClean="0"/>
              <a:t>Specials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 smtClean="0"/>
              <a:t>Day 1- PE / Day 2- Music / Day 3-STEM / Day 4-PE / Day 5- Art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1:10-1:25 </a:t>
            </a:r>
            <a:r>
              <a:rPr lang="en-US" b="1" dirty="0" smtClean="0"/>
              <a:t>Number Talks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1:25-2:00 </a:t>
            </a:r>
            <a:r>
              <a:rPr lang="en-US" b="1" dirty="0" smtClean="0"/>
              <a:t>Science / Social Studies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545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Questions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301934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4391" b="439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23212" y="2743200"/>
            <a:ext cx="3733800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5400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609600"/>
            <a:ext cx="11887199" cy="1600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Still Elementary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870 Casteel Road, powder Springs, 30127</a:t>
            </a:r>
            <a:br>
              <a:rPr lang="en-US" sz="2800" dirty="0"/>
            </a:br>
            <a:r>
              <a:rPr lang="en-US" sz="2800" dirty="0"/>
              <a:t>678-594-8287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203630"/>
              </p:ext>
            </p:extLst>
          </p:nvPr>
        </p:nvGraphicFramePr>
        <p:xfrm>
          <a:off x="160727" y="2438400"/>
          <a:ext cx="11887199" cy="39878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Staff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7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Dr.</a:t>
                      </a:r>
                      <a:r>
                        <a:rPr lang="en-US" baseline="0" dirty="0"/>
                        <a:t> Michelle L. Pearce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Michelle.Pearce@cobbk12.org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Sara 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Assistant 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Sara.Hood@cobbk12.org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Blair Ivey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Administrator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Blair.Ivey@cobbk12.org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George</a:t>
                      </a:r>
                      <a:r>
                        <a:rPr lang="en-US" baseline="0" dirty="0"/>
                        <a:t> Morgan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George.Morgan@cobbk12.org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2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Candace</a:t>
                      </a:r>
                      <a:r>
                        <a:rPr lang="en-US" baseline="0" dirty="0"/>
                        <a:t> Harbour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Instructional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Candace.Harbour@cobbk12.org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Dr. Missy Johnson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Counselor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Missy.Bradley-Johnson@cobbk12.org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Elizabeth</a:t>
                      </a:r>
                      <a:r>
                        <a:rPr lang="en-US" baseline="0" dirty="0"/>
                        <a:t> Grant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Counselor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Elizabeth.Grant@cobbk12.org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45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School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12" y="1803400"/>
            <a:ext cx="5943600" cy="3454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b="1" u="sng" dirty="0"/>
              <a:t>Arrival</a:t>
            </a:r>
          </a:p>
          <a:p>
            <a:r>
              <a:rPr lang="en-US" sz="3600" dirty="0"/>
              <a:t>Doors open at 7:10 a.m.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Tardy bell rings at 7:45 a.m. Parents must sign in his/her child if tardy.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2" y="1803401"/>
            <a:ext cx="5867400" cy="42925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b="1" u="sng" dirty="0"/>
              <a:t>Dismissal</a:t>
            </a:r>
          </a:p>
          <a:p>
            <a:r>
              <a:rPr lang="en-US" sz="3600" dirty="0"/>
              <a:t>Dismissal begins at 2:10 p.m.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After School Program (ASP) is open until 6:00 p.m. All students in the building MUST be registered for ASP.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77788" y="6093767"/>
            <a:ext cx="12266613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* Please have picture ID available when signing in and/or out of the building.</a:t>
            </a:r>
          </a:p>
        </p:txBody>
      </p:sp>
    </p:spTree>
    <p:extLst>
      <p:ext uri="{BB962C8B-B14F-4D97-AF65-F5344CB8AC3E}">
        <p14:creationId xmlns:p14="http://schemas.microsoft.com/office/powerpoint/2010/main" val="79376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1" y="218133"/>
            <a:ext cx="10360501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buses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824497"/>
              </p:ext>
            </p:extLst>
          </p:nvPr>
        </p:nvGraphicFramePr>
        <p:xfrm>
          <a:off x="188911" y="1437333"/>
          <a:ext cx="11811000" cy="36576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Bus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Donna Walker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Purple/Light</a:t>
                      </a:r>
                      <a:r>
                        <a:rPr lang="en-US" baseline="0" dirty="0"/>
                        <a:t> Purple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Richard Croft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Orange/Light Orange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 Pine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Eidson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Vickie Boyd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Cathy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Canup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Bob Montgomery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589" y="5257800"/>
            <a:ext cx="12188826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* We also have Special Education and Daycare buses that drop off and pick up.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30188" y="6019800"/>
            <a:ext cx="12725400" cy="457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* Please visit the Cobb County website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17813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Transportation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3" y="1803401"/>
            <a:ext cx="11811000" cy="4470400"/>
          </a:xfrm>
        </p:spPr>
        <p:txBody>
          <a:bodyPr/>
          <a:lstStyle/>
          <a:p>
            <a:r>
              <a:rPr lang="en-US" dirty="0"/>
              <a:t>You MUST send in a signed note stating the transportation change if your child will be going home a different way from his/her regular transportation method </a:t>
            </a:r>
          </a:p>
          <a:p>
            <a:r>
              <a:rPr lang="en-US" dirty="0"/>
              <a:t>No transportation changes will be accepted after 1:00 p.m.</a:t>
            </a:r>
          </a:p>
          <a:p>
            <a:r>
              <a:rPr lang="en-US" dirty="0"/>
              <a:t>A bus pass must be completed if your child is riding home on a different bus</a:t>
            </a:r>
          </a:p>
          <a:p>
            <a:r>
              <a:rPr lang="en-US" dirty="0"/>
              <a:t>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to download a copy of the bus pass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0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cafeteria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38353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Breakfast</a:t>
            </a:r>
          </a:p>
          <a:p>
            <a:r>
              <a:rPr lang="en-US" dirty="0"/>
              <a:t>Served from 7:10 – 7:40 a.m. daily</a:t>
            </a:r>
          </a:p>
          <a:p>
            <a:r>
              <a:rPr lang="en-US" dirty="0"/>
              <a:t>Student price $1.50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8" y="1803401"/>
            <a:ext cx="5130853" cy="39877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Lunch</a:t>
            </a:r>
          </a:p>
          <a:p>
            <a:r>
              <a:rPr lang="en-US" dirty="0"/>
              <a:t>Served daily (check with homeroom teacher for specific time)</a:t>
            </a:r>
          </a:p>
          <a:p>
            <a:r>
              <a:rPr lang="en-US" dirty="0"/>
              <a:t>Guests are welcome to eat lunch with your child in the cafeteria any day </a:t>
            </a:r>
          </a:p>
          <a:p>
            <a:r>
              <a:rPr lang="en-US" dirty="0"/>
              <a:t>Student price $2.35/daily</a:t>
            </a:r>
          </a:p>
          <a:p>
            <a:r>
              <a:rPr lang="en-US" dirty="0"/>
              <a:t>Guest price $3.75/daily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53988" y="5941367"/>
            <a:ext cx="1242060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* Please visit the Cobb County website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50459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7795A-B3B0-49C7-BD30-D5F3420F4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Notes from the Nurse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7F40A-CC5F-4055-B787-7857A4902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12" y="1803401"/>
            <a:ext cx="11887199" cy="4470400"/>
          </a:xfrm>
        </p:spPr>
        <p:txBody>
          <a:bodyPr>
            <a:normAutofit/>
          </a:bodyPr>
          <a:lstStyle/>
          <a:p>
            <a:r>
              <a:rPr lang="en-US" dirty="0"/>
              <a:t>If your child needs medication administered during the school day, please 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to download the appropriate form. No medication will be dispensed without proper documentation.</a:t>
            </a:r>
          </a:p>
          <a:p>
            <a:r>
              <a:rPr lang="en-US" dirty="0"/>
              <a:t>If your child has a fever over 100 degrees, he/she must be fever-free, without medications (i.e. Tylenol, ibuprofen, etc.), for 24 hours before returning to school.</a:t>
            </a:r>
          </a:p>
          <a:p>
            <a:r>
              <a:rPr lang="en-US" dirty="0"/>
              <a:t>If your child is sick, he/she must have no symptoms of vomiting or diarrhea for 24 hours before returning to school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3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visit Still’s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37307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389</TotalTime>
  <Words>663</Words>
  <Application>Microsoft Office PowerPoint</Application>
  <PresentationFormat>Custom</PresentationFormat>
  <Paragraphs>123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</vt:lpstr>
      <vt:lpstr>Century Gothic</vt:lpstr>
      <vt:lpstr>Wingdings</vt:lpstr>
      <vt:lpstr>Crimson landscape design template</vt:lpstr>
      <vt:lpstr>Welcome to Mrs. Purdy’s 5th grade Class</vt:lpstr>
      <vt:lpstr>PowerPoint Presentation</vt:lpstr>
      <vt:lpstr>Still Elementary 870 Casteel Road, powder Springs, 30127 678-594-8287</vt:lpstr>
      <vt:lpstr>School hours</vt:lpstr>
      <vt:lpstr>buses</vt:lpstr>
      <vt:lpstr>Transportation changes</vt:lpstr>
      <vt:lpstr>cafeteria</vt:lpstr>
      <vt:lpstr>Notes from the Nurse</vt:lpstr>
      <vt:lpstr>Please visit Still’s website for more information</vt:lpstr>
      <vt:lpstr>Grading</vt:lpstr>
      <vt:lpstr>Work/Homework</vt:lpstr>
      <vt:lpstr>Behavior Management</vt:lpstr>
      <vt:lpstr>Communication </vt:lpstr>
      <vt:lpstr>Daily Schedule</vt:lpstr>
      <vt:lpstr>Questions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the magic begin</dc:title>
  <dc:creator>Sara Hood</dc:creator>
  <cp:lastModifiedBy>Bridget Purdy</cp:lastModifiedBy>
  <cp:revision>37</cp:revision>
  <dcterms:created xsi:type="dcterms:W3CDTF">2018-06-01T13:08:29Z</dcterms:created>
  <dcterms:modified xsi:type="dcterms:W3CDTF">2018-07-30T14:41:16Z</dcterms:modified>
</cp:coreProperties>
</file>