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5A06E-C9F5-5C17-3BE0-52E0904762D3}" v="51" dt="2020-05-11T12:56:09.824"/>
    <p1510:client id="{5F0B396B-1451-B284-53EA-83649DADC546}" v="37" dt="2020-05-05T13:22:34.319"/>
    <p1510:client id="{85327E89-483F-A2BF-0CF5-F1D93A3561A2}" v="12" dt="2020-05-05T16:24:04.828"/>
    <p1510:client id="{CA924C64-6A27-4A44-8797-0662F25F5F6D}" v="1" dt="2020-05-05T14:11:32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Martin" userId="S::danielle.martin@cobbk12.org::1b223180-130b-4842-98dc-f599509432b5" providerId="AD" clId="Web-{85327E89-483F-A2BF-0CF5-F1D93A3561A2}"/>
    <pc:docChg chg="modSld">
      <pc:chgData name="Danielle Martin" userId="S::danielle.martin@cobbk12.org::1b223180-130b-4842-98dc-f599509432b5" providerId="AD" clId="Web-{85327E89-483F-A2BF-0CF5-F1D93A3561A2}" dt="2020-05-05T16:24:04.828" v="11" actId="20577"/>
      <pc:docMkLst>
        <pc:docMk/>
      </pc:docMkLst>
      <pc:sldChg chg="modSp">
        <pc:chgData name="Danielle Martin" userId="S::danielle.martin@cobbk12.org::1b223180-130b-4842-98dc-f599509432b5" providerId="AD" clId="Web-{85327E89-483F-A2BF-0CF5-F1D93A3561A2}" dt="2020-05-05T16:24:04.828" v="11" actId="20577"/>
        <pc:sldMkLst>
          <pc:docMk/>
          <pc:sldMk cId="1118604684" sldId="256"/>
        </pc:sldMkLst>
        <pc:spChg chg="mod">
          <ac:chgData name="Danielle Martin" userId="S::danielle.martin@cobbk12.org::1b223180-130b-4842-98dc-f599509432b5" providerId="AD" clId="Web-{85327E89-483F-A2BF-0CF5-F1D93A3561A2}" dt="2020-05-05T16:24:04.828" v="11" actId="20577"/>
          <ac:spMkLst>
            <pc:docMk/>
            <pc:sldMk cId="1118604684" sldId="256"/>
            <ac:spMk id="7" creationId="{6A95EF07-2B86-434F-A6E5-CCE3FEB24B14}"/>
          </ac:spMkLst>
        </pc:spChg>
      </pc:sldChg>
    </pc:docChg>
  </pc:docChgLst>
  <pc:docChgLst>
    <pc:chgData name="Carolyne Lyman" userId="S::carolyne.lyman@cobbk12.org::e4fe8fad-b02f-4062-b4d4-52227551185e" providerId="AD" clId="Web-{1F15A06E-C9F5-5C17-3BE0-52E0904762D3}"/>
    <pc:docChg chg="modSld">
      <pc:chgData name="Carolyne Lyman" userId="S::carolyne.lyman@cobbk12.org::e4fe8fad-b02f-4062-b4d4-52227551185e" providerId="AD" clId="Web-{1F15A06E-C9F5-5C17-3BE0-52E0904762D3}" dt="2020-05-11T12:56:09.824" v="48" actId="20577"/>
      <pc:docMkLst>
        <pc:docMk/>
      </pc:docMkLst>
      <pc:sldChg chg="modSp">
        <pc:chgData name="Carolyne Lyman" userId="S::carolyne.lyman@cobbk12.org::e4fe8fad-b02f-4062-b4d4-52227551185e" providerId="AD" clId="Web-{1F15A06E-C9F5-5C17-3BE0-52E0904762D3}" dt="2020-05-11T12:56:09.824" v="47" actId="20577"/>
        <pc:sldMkLst>
          <pc:docMk/>
          <pc:sldMk cId="1118604684" sldId="256"/>
        </pc:sldMkLst>
        <pc:spChg chg="mod">
          <ac:chgData name="Carolyne Lyman" userId="S::carolyne.lyman@cobbk12.org::e4fe8fad-b02f-4062-b4d4-52227551185e" providerId="AD" clId="Web-{1F15A06E-C9F5-5C17-3BE0-52E0904762D3}" dt="2020-05-11T12:54:01.649" v="22" actId="20577"/>
          <ac:spMkLst>
            <pc:docMk/>
            <pc:sldMk cId="1118604684" sldId="256"/>
            <ac:spMk id="5" creationId="{15934CC0-00C3-AF4B-B760-06C084635E2A}"/>
          </ac:spMkLst>
        </pc:spChg>
        <pc:spChg chg="mod">
          <ac:chgData name="Carolyne Lyman" userId="S::carolyne.lyman@cobbk12.org::e4fe8fad-b02f-4062-b4d4-52227551185e" providerId="AD" clId="Web-{1F15A06E-C9F5-5C17-3BE0-52E0904762D3}" dt="2020-05-11T12:55:14.807" v="31" actId="20577"/>
          <ac:spMkLst>
            <pc:docMk/>
            <pc:sldMk cId="1118604684" sldId="256"/>
            <ac:spMk id="6" creationId="{E80C0387-A5B7-104A-B9F9-FE9F22070D07}"/>
          </ac:spMkLst>
        </pc:spChg>
        <pc:spChg chg="mod">
          <ac:chgData name="Carolyne Lyman" userId="S::carolyne.lyman@cobbk12.org::e4fe8fad-b02f-4062-b4d4-52227551185e" providerId="AD" clId="Web-{1F15A06E-C9F5-5C17-3BE0-52E0904762D3}" dt="2020-05-11T12:56:09.824" v="47" actId="20577"/>
          <ac:spMkLst>
            <pc:docMk/>
            <pc:sldMk cId="1118604684" sldId="256"/>
            <ac:spMk id="7" creationId="{6A95EF07-2B86-434F-A6E5-CCE3FEB24B14}"/>
          </ac:spMkLst>
        </pc:spChg>
      </pc:sldChg>
    </pc:docChg>
  </pc:docChgLst>
  <pc:docChgLst>
    <pc:chgData name="Danielle Martin" userId="1b223180-130b-4842-98dc-f599509432b5" providerId="ADAL" clId="{CA924C64-6A27-4A44-8797-0662F25F5F6D}"/>
    <pc:docChg chg="modSld">
      <pc:chgData name="Danielle Martin" userId="1b223180-130b-4842-98dc-f599509432b5" providerId="ADAL" clId="{CA924C64-6A27-4A44-8797-0662F25F5F6D}" dt="2020-05-05T14:13:02.636" v="8" actId="1076"/>
      <pc:docMkLst>
        <pc:docMk/>
      </pc:docMkLst>
      <pc:sldChg chg="modSp">
        <pc:chgData name="Danielle Martin" userId="1b223180-130b-4842-98dc-f599509432b5" providerId="ADAL" clId="{CA924C64-6A27-4A44-8797-0662F25F5F6D}" dt="2020-05-05T14:13:02.636" v="8" actId="1076"/>
        <pc:sldMkLst>
          <pc:docMk/>
          <pc:sldMk cId="1118604684" sldId="256"/>
        </pc:sldMkLst>
        <pc:spChg chg="mod">
          <ac:chgData name="Danielle Martin" userId="1b223180-130b-4842-98dc-f599509432b5" providerId="ADAL" clId="{CA924C64-6A27-4A44-8797-0662F25F5F6D}" dt="2020-05-05T14:13:02.636" v="8" actId="1076"/>
          <ac:spMkLst>
            <pc:docMk/>
            <pc:sldMk cId="1118604684" sldId="256"/>
            <ac:spMk id="5" creationId="{15934CC0-00C3-AF4B-B760-06C084635E2A}"/>
          </ac:spMkLst>
        </pc:spChg>
        <pc:spChg chg="mod">
          <ac:chgData name="Danielle Martin" userId="1b223180-130b-4842-98dc-f599509432b5" providerId="ADAL" clId="{CA924C64-6A27-4A44-8797-0662F25F5F6D}" dt="2020-05-05T14:11:58.906" v="7" actId="1076"/>
          <ac:spMkLst>
            <pc:docMk/>
            <pc:sldMk cId="1118604684" sldId="256"/>
            <ac:spMk id="7" creationId="{6A95EF07-2B86-434F-A6E5-CCE3FEB24B14}"/>
          </ac:spMkLst>
        </pc:spChg>
      </pc:sldChg>
    </pc:docChg>
  </pc:docChgLst>
  <pc:docChgLst>
    <pc:chgData name="Danielle Martin" userId="S::danielle.martin@cobbk12.org::1b223180-130b-4842-98dc-f599509432b5" providerId="AD" clId="Web-{5F0B396B-1451-B284-53EA-83649DADC546}"/>
    <pc:docChg chg="delSld modSld">
      <pc:chgData name="Danielle Martin" userId="S::danielle.martin@cobbk12.org::1b223180-130b-4842-98dc-f599509432b5" providerId="AD" clId="Web-{5F0B396B-1451-B284-53EA-83649DADC546}" dt="2020-05-05T13:22:34.319" v="35"/>
      <pc:docMkLst>
        <pc:docMk/>
      </pc:docMkLst>
      <pc:sldChg chg="modSp">
        <pc:chgData name="Danielle Martin" userId="S::danielle.martin@cobbk12.org::1b223180-130b-4842-98dc-f599509432b5" providerId="AD" clId="Web-{5F0B396B-1451-B284-53EA-83649DADC546}" dt="2020-05-05T13:22:25.115" v="33" actId="20577"/>
        <pc:sldMkLst>
          <pc:docMk/>
          <pc:sldMk cId="1118604684" sldId="256"/>
        </pc:sldMkLst>
        <pc:spChg chg="mod">
          <ac:chgData name="Danielle Martin" userId="S::danielle.martin@cobbk12.org::1b223180-130b-4842-98dc-f599509432b5" providerId="AD" clId="Web-{5F0B396B-1451-B284-53EA-83649DADC546}" dt="2020-05-05T13:19:06.180" v="18" actId="1076"/>
          <ac:spMkLst>
            <pc:docMk/>
            <pc:sldMk cId="1118604684" sldId="256"/>
            <ac:spMk id="5" creationId="{15934CC0-00C3-AF4B-B760-06C084635E2A}"/>
          </ac:spMkLst>
        </pc:spChg>
        <pc:spChg chg="mod">
          <ac:chgData name="Danielle Martin" userId="S::danielle.martin@cobbk12.org::1b223180-130b-4842-98dc-f599509432b5" providerId="AD" clId="Web-{5F0B396B-1451-B284-53EA-83649DADC546}" dt="2020-05-05T13:19:45.038" v="29" actId="20577"/>
          <ac:spMkLst>
            <pc:docMk/>
            <pc:sldMk cId="1118604684" sldId="256"/>
            <ac:spMk id="6" creationId="{E80C0387-A5B7-104A-B9F9-FE9F22070D07}"/>
          </ac:spMkLst>
        </pc:spChg>
        <pc:spChg chg="mod">
          <ac:chgData name="Danielle Martin" userId="S::danielle.martin@cobbk12.org::1b223180-130b-4842-98dc-f599509432b5" providerId="AD" clId="Web-{5F0B396B-1451-B284-53EA-83649DADC546}" dt="2020-05-05T13:22:25.115" v="33" actId="20577"/>
          <ac:spMkLst>
            <pc:docMk/>
            <pc:sldMk cId="1118604684" sldId="256"/>
            <ac:spMk id="7" creationId="{6A95EF07-2B86-434F-A6E5-CCE3FEB24B14}"/>
          </ac:spMkLst>
        </pc:spChg>
      </pc:sldChg>
      <pc:sldChg chg="del">
        <pc:chgData name="Danielle Martin" userId="S::danielle.martin@cobbk12.org::1b223180-130b-4842-98dc-f599509432b5" providerId="AD" clId="Web-{5F0B396B-1451-B284-53EA-83649DADC546}" dt="2020-05-05T13:22:34.319" v="35"/>
        <pc:sldMkLst>
          <pc:docMk/>
          <pc:sldMk cId="118936738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6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9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022D-C583-BC48-B074-BFCA2F835BA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BA8D-B528-844F-8613-AF396B0A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9769263052?pwd=SjRLbXNvckNKYzQwMkJ4K0t2OWtqdz09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A8A90-0A3D-B34B-BD3B-FBF68290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34CC0-00C3-AF4B-B760-06C084635E2A}"/>
              </a:ext>
            </a:extLst>
          </p:cNvPr>
          <p:cNvSpPr txBox="1"/>
          <p:nvPr/>
        </p:nvSpPr>
        <p:spPr>
          <a:xfrm>
            <a:off x="1814113" y="3529197"/>
            <a:ext cx="31508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solidFill>
                  <a:srgbClr val="E40000"/>
                </a:solidFill>
                <a:latin typeface="Gill Sans Nova Ultra Bold"/>
              </a:rPr>
              <a:t>May 15th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C0387-A5B7-104A-B9F9-FE9F22070D07}"/>
              </a:ext>
            </a:extLst>
          </p:cNvPr>
          <p:cNvSpPr txBox="1"/>
          <p:nvPr/>
        </p:nvSpPr>
        <p:spPr>
          <a:xfrm>
            <a:off x="5739788" y="3505717"/>
            <a:ext cx="31508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E40000"/>
                </a:solidFill>
                <a:latin typeface="Gill Sans Nova Ultra Bold"/>
              </a:rPr>
              <a:t>10 am </a:t>
            </a:r>
            <a:endParaRPr lang="en-US" sz="2800" dirty="0">
              <a:solidFill>
                <a:srgbClr val="E4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5EF07-2B86-434F-A6E5-CCE3FEB24B14}"/>
              </a:ext>
            </a:extLst>
          </p:cNvPr>
          <p:cNvSpPr txBox="1"/>
          <p:nvPr/>
        </p:nvSpPr>
        <p:spPr>
          <a:xfrm>
            <a:off x="1945579" y="5838292"/>
            <a:ext cx="464911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  <a:hlinkClick r:id="rId3"/>
              </a:rPr>
              <a:t>https://us02web.zoom.us/j/89769263052?pwd=SjRLbXNvckNKYzQwMkJ4K0t2OWtqdz09</a:t>
            </a:r>
            <a:endParaRPr lang="en-US" sz="1200" dirty="0">
              <a:ea typeface="+mn-lt"/>
              <a:cs typeface="+mn-lt"/>
            </a:endParaRPr>
          </a:p>
          <a:p>
            <a:pPr algn="ctr"/>
            <a:endParaRPr lang="en-US" sz="1200" dirty="0">
              <a:ea typeface="+mn-lt"/>
              <a:cs typeface="+mn-lt"/>
            </a:endParaRPr>
          </a:p>
          <a:p>
            <a:pPr algn="ctr"/>
            <a:r>
              <a:rPr lang="en-US" sz="1200" dirty="0">
                <a:ea typeface="+mn-lt"/>
                <a:cs typeface="+mn-lt"/>
              </a:rPr>
              <a:t>Meeting ID: 897 6926 3052</a:t>
            </a:r>
          </a:p>
          <a:p>
            <a:pPr algn="ctr"/>
            <a:r>
              <a:rPr lang="en-US" sz="1200" dirty="0">
                <a:ea typeface="+mn-lt"/>
                <a:cs typeface="+mn-lt"/>
              </a:rPr>
              <a:t>Password: 7xGG7b</a:t>
            </a:r>
          </a:p>
        </p:txBody>
      </p:sp>
    </p:spTree>
    <p:extLst>
      <p:ext uri="{BB962C8B-B14F-4D97-AF65-F5344CB8AC3E}">
        <p14:creationId xmlns:p14="http://schemas.microsoft.com/office/powerpoint/2010/main" val="111860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Nova Ultra Bold</vt:lpstr>
      <vt:lpstr>KG Blank Space Solid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Dills</dc:creator>
  <cp:lastModifiedBy>Bridget Purdy</cp:lastModifiedBy>
  <cp:revision>2</cp:revision>
  <dcterms:created xsi:type="dcterms:W3CDTF">2020-04-27T15:53:02Z</dcterms:created>
  <dcterms:modified xsi:type="dcterms:W3CDTF">2020-05-13T11:34:12Z</dcterms:modified>
</cp:coreProperties>
</file>