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0"/>
  </p:notesMasterIdLst>
  <p:handoutMasterIdLst>
    <p:handoutMasterId r:id="rId21"/>
  </p:handoutMasterIdLst>
  <p:sldIdLst>
    <p:sldId id="276" r:id="rId2"/>
    <p:sldId id="259" r:id="rId3"/>
    <p:sldId id="266" r:id="rId4"/>
    <p:sldId id="260" r:id="rId5"/>
    <p:sldId id="261" r:id="rId6"/>
    <p:sldId id="268" r:id="rId7"/>
    <p:sldId id="263" r:id="rId8"/>
    <p:sldId id="262" r:id="rId9"/>
    <p:sldId id="267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77" r:id="rId1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4" y="4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7/29/2019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7/29/2019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bbk12.org/Still/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ridget.Purdy@cobbk12.org" TargetMode="External"/><Relationship Id="rId2" Type="http://schemas.openxmlformats.org/officeDocument/2006/relationships/hyperlink" Target="https://purdyspad.weebl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bbk12.org/centraloffice/transportation/busroutes.aspx" TargetMode="External"/><Relationship Id="rId2" Type="http://schemas.openxmlformats.org/officeDocument/2006/relationships/hyperlink" Target="http://www.herecomesthebu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bbk12.org/Still/documents/Bus_Pas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bbk12.org/centraloffice/FoodServices/indexMenus.aspx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bbk12.org/centraloffice/studentsupport/schoolhealth/medicin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Mrs. Purdy’s 5</a:t>
            </a:r>
            <a:r>
              <a:rPr lang="en-US" baseline="30000" dirty="0"/>
              <a:t>th</a:t>
            </a:r>
            <a:r>
              <a:rPr lang="en-US" dirty="0"/>
              <a:t> grade Class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63B150D1-9788-4186-ACE7-F4D9EEEA11B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39" b="14039"/>
          <a:stretch>
            <a:fillRect/>
          </a:stretch>
        </p:blipFill>
        <p:spPr>
          <a:xfrm>
            <a:off x="507869" y="482602"/>
            <a:ext cx="6602281" cy="60705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Please take a moment to log into Remind101 using the instructions to the left.</a:t>
            </a:r>
          </a:p>
          <a:p>
            <a:endParaRPr lang="en-US" dirty="0"/>
          </a:p>
          <a:p>
            <a:r>
              <a:rPr lang="en-US" dirty="0"/>
              <a:t>In the folder on the desk is important information we would like you to fill out before leaving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z="3200" dirty="0">
                <a:sym typeface="Wingdings" panose="05000000000000000000" pitchFamily="2" charset="2"/>
              </a:rPr>
              <a:t>Thank you for all  you do each and Every day!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52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visit Still’s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37307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Grade level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803401"/>
            <a:ext cx="11887199" cy="4470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0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/>
              <a:t>GradING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803401"/>
            <a:ext cx="11887199" cy="447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Grading is based on the Cobb County grading scale: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A: 90 - 100</a:t>
            </a:r>
          </a:p>
          <a:p>
            <a:pPr lvl="1"/>
            <a:r>
              <a:rPr lang="en-US" dirty="0"/>
              <a:t>B: 80 - 89</a:t>
            </a:r>
          </a:p>
          <a:p>
            <a:pPr lvl="1"/>
            <a:r>
              <a:rPr lang="en-US" dirty="0"/>
              <a:t>C: 74 – 79</a:t>
            </a:r>
          </a:p>
          <a:p>
            <a:pPr lvl="1"/>
            <a:r>
              <a:rPr lang="en-US" dirty="0"/>
              <a:t>D: 70 – 73</a:t>
            </a:r>
          </a:p>
          <a:p>
            <a:pPr lvl="1"/>
            <a:r>
              <a:rPr lang="en-US" dirty="0"/>
              <a:t>F: 69 – Below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/>
              <a:t>All grade levels will send a 4 ½ week progress report for students performing below a C in 4th and 5th grades. A progress report will also be sent for any student dropping more than 2 letter (or number) grades in a subject area. 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0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803401"/>
            <a:ext cx="11887199" cy="4470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Reading nightly is strongly recommended.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Any assignments not completed in class need to be completed for homework.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students have something to improve.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Study skills should be practiced regularly.</a:t>
            </a:r>
          </a:p>
        </p:txBody>
      </p:sp>
    </p:spTree>
    <p:extLst>
      <p:ext uri="{BB962C8B-B14F-4D97-AF65-F5344CB8AC3E}">
        <p14:creationId xmlns:p14="http://schemas.microsoft.com/office/powerpoint/2010/main" val="85080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Behavior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803401"/>
            <a:ext cx="11887199" cy="4470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Grade implements a Star Sheet behavior management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Star Sheets are kept in students’ binders/folders and are responsible for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5 Stars have been taken, teacher email or conference will be scheduled.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 stars in an individual category (behavior/responsibility) will constitute an N on the report card (conduct/work/study habits).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check Star Sheets regularly, sign, and discuss with your student.</a:t>
            </a:r>
          </a:p>
        </p:txBody>
      </p:sp>
    </p:spTree>
    <p:extLst>
      <p:ext uri="{BB962C8B-B14F-4D97-AF65-F5344CB8AC3E}">
        <p14:creationId xmlns:p14="http://schemas.microsoft.com/office/powerpoint/2010/main" val="23567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803401"/>
            <a:ext cx="11887199" cy="4470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Remind101</a:t>
            </a:r>
          </a:p>
          <a:p>
            <a:pPr lvl="1"/>
            <a:r>
              <a:rPr lang="en-US" dirty="0">
                <a:hlinkClick r:id="rId2"/>
              </a:rPr>
              <a:t>Blog </a:t>
            </a:r>
            <a:endParaRPr lang="en-US" dirty="0"/>
          </a:p>
          <a:p>
            <a:pPr lvl="1"/>
            <a:r>
              <a:rPr lang="en-US" dirty="0"/>
              <a:t>Bi-weekly Newsletter</a:t>
            </a:r>
          </a:p>
          <a:p>
            <a:pPr lvl="1"/>
            <a:r>
              <a:rPr lang="en-US" dirty="0"/>
              <a:t>Email  </a:t>
            </a:r>
            <a:r>
              <a:rPr lang="en-US" dirty="0">
                <a:hlinkClick r:id="rId3"/>
              </a:rPr>
              <a:t>Bridget.Purdy@cobbk12.org</a:t>
            </a:r>
            <a:endParaRPr lang="en-US" dirty="0"/>
          </a:p>
          <a:p>
            <a:pPr lvl="1"/>
            <a:r>
              <a:rPr lang="en-US" dirty="0"/>
              <a:t>School &amp; PTSA Websites</a:t>
            </a:r>
          </a:p>
        </p:txBody>
      </p:sp>
    </p:spTree>
    <p:extLst>
      <p:ext uri="{BB962C8B-B14F-4D97-AF65-F5344CB8AC3E}">
        <p14:creationId xmlns:p14="http://schemas.microsoft.com/office/powerpoint/2010/main" val="133832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Daily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803401"/>
            <a:ext cx="11887199" cy="447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Lunch: 10:40 – 11:50</a:t>
            </a:r>
          </a:p>
          <a:p>
            <a:pPr marL="0" indent="0">
              <a:buNone/>
            </a:pPr>
            <a:r>
              <a:rPr lang="en-US" dirty="0"/>
              <a:t>Specials: 12:15 – 1:00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Math 60 minutes </a:t>
            </a:r>
          </a:p>
          <a:p>
            <a:r>
              <a:rPr lang="en-US" dirty="0"/>
              <a:t>Writing 45-60 min </a:t>
            </a:r>
          </a:p>
          <a:p>
            <a:r>
              <a:rPr lang="en-US" dirty="0"/>
              <a:t>Reading Block 90 minutes</a:t>
            </a:r>
          </a:p>
          <a:p>
            <a:r>
              <a:rPr lang="en-US" dirty="0"/>
              <a:t>Number Talks 15-20 minutes </a:t>
            </a:r>
          </a:p>
          <a:p>
            <a:r>
              <a:rPr lang="en-US" dirty="0"/>
              <a:t>Content- 30 minutes</a:t>
            </a:r>
          </a:p>
        </p:txBody>
      </p:sp>
    </p:spTree>
    <p:extLst>
      <p:ext uri="{BB962C8B-B14F-4D97-AF65-F5344CB8AC3E}">
        <p14:creationId xmlns:p14="http://schemas.microsoft.com/office/powerpoint/2010/main" val="145440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err="1"/>
              <a:t>ParentVue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803401"/>
            <a:ext cx="11887199" cy="447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you have not pick up your </a:t>
            </a:r>
            <a:r>
              <a:rPr lang="en-US" dirty="0" err="1"/>
              <a:t>ParentVUE</a:t>
            </a:r>
            <a:r>
              <a:rPr lang="en-US" dirty="0"/>
              <a:t> access codes yet, they will </a:t>
            </a:r>
            <a:r>
              <a:rPr lang="en-US"/>
              <a:t>be located in </a:t>
            </a:r>
            <a:r>
              <a:rPr lang="en-US" dirty="0"/>
              <a:t>the hallway outside the 4</a:t>
            </a:r>
            <a:r>
              <a:rPr lang="en-US" baseline="30000" dirty="0"/>
              <a:t>th</a:t>
            </a:r>
            <a:r>
              <a:rPr lang="en-US" dirty="0"/>
              <a:t>/5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/>
              <a:t>grade wing.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01934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923212" y="2743200"/>
            <a:ext cx="3733800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5400" dirty="0"/>
              <a:t>2019-2020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ADEE116-B5BF-4ED3-BD9E-D3AB0858A1C0}"/>
              </a:ext>
            </a:extLst>
          </p:cNvPr>
          <p:cNvPicPr>
            <a:picLocks noGrp="1"/>
          </p:cNvPicPr>
          <p:nvPr>
            <p:ph type="pic" idx="1"/>
          </p:nvPr>
        </p:nvPicPr>
        <p:blipFill>
          <a:blip r:embed="rId3"/>
          <a:srcRect l="6976" r="697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609600"/>
            <a:ext cx="11887199" cy="1600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Still Elementary</a:t>
            </a:r>
            <a:br>
              <a:rPr lang="en-US" dirty="0"/>
            </a:br>
            <a:r>
              <a:rPr lang="en-US" sz="2800" dirty="0"/>
              <a:t>870 Casteel Road, powder Springs, 30127</a:t>
            </a:r>
            <a:br>
              <a:rPr lang="en-US" sz="2800" dirty="0"/>
            </a:br>
            <a:r>
              <a:rPr lang="en-US" sz="2800" dirty="0"/>
              <a:t>678-594-8287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804435"/>
              </p:ext>
            </p:extLst>
          </p:nvPr>
        </p:nvGraphicFramePr>
        <p:xfrm>
          <a:off x="160727" y="2438400"/>
          <a:ext cx="11887199" cy="39878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Staff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7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Dr.</a:t>
                      </a:r>
                      <a:r>
                        <a:rPr lang="en-US" baseline="0" dirty="0"/>
                        <a:t> Michelle L. Pearce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Michelle.Pearce@cobbk12.org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Sara 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Assistant 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Sara.Hood@cobbk12.org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Tamela </a:t>
                      </a:r>
                      <a:r>
                        <a:rPr lang="en-US" dirty="0" err="1"/>
                        <a:t>Isley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Administrator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Tamela.Isley@cobbk12.org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Renae Kiger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Renae.Kiger@cobbk12.org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2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Candace</a:t>
                      </a:r>
                      <a:r>
                        <a:rPr lang="en-US" baseline="0" dirty="0"/>
                        <a:t> Harbour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Instructional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Candace.Harbour@cobbk12.org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Dr. Missy Johnson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Counselor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Missy.Bradley-Johnson@cobbk12.org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Kristin </a:t>
                      </a:r>
                      <a:r>
                        <a:rPr lang="en-US" dirty="0" err="1"/>
                        <a:t>Hartzheim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Counselor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Kristin.Hartzheim@cobbk12.org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45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School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12" y="1803400"/>
            <a:ext cx="5943600" cy="3454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b="1" u="sng" dirty="0"/>
              <a:t>Arrival</a:t>
            </a:r>
          </a:p>
          <a:p>
            <a:r>
              <a:rPr lang="en-US" sz="3600" dirty="0"/>
              <a:t>Doors open at 7:10 a.m.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Tardy bell rings at 7:45 a.m. Parents must sign in his/her child if tardy.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2" y="1803401"/>
            <a:ext cx="5867400" cy="42925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b="1" u="sng" dirty="0"/>
              <a:t>Dismissal</a:t>
            </a:r>
          </a:p>
          <a:p>
            <a:r>
              <a:rPr lang="en-US" sz="3600" dirty="0"/>
              <a:t>Dismissal begins at 2:10 p.m.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After School Program (ASP) is open until 6:00 p.m. All students in the building MUST be registered for ASP.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7788" y="6093767"/>
            <a:ext cx="12266613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* Please have picture ID available when signing in and/or out of the building.</a:t>
            </a:r>
          </a:p>
        </p:txBody>
      </p:sp>
    </p:spTree>
    <p:extLst>
      <p:ext uri="{BB962C8B-B14F-4D97-AF65-F5344CB8AC3E}">
        <p14:creationId xmlns:p14="http://schemas.microsoft.com/office/powerpoint/2010/main" val="79376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1" y="218133"/>
            <a:ext cx="10360501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buses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06654"/>
              </p:ext>
            </p:extLst>
          </p:nvPr>
        </p:nvGraphicFramePr>
        <p:xfrm>
          <a:off x="188911" y="1437333"/>
          <a:ext cx="11811000" cy="36576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Bus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Donna Walker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Kim </a:t>
                      </a:r>
                      <a:r>
                        <a:rPr lang="en-US" dirty="0" err="1"/>
                        <a:t>Eidson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Shiloh Evans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David Pine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Richard Croft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Cathy</a:t>
                      </a:r>
                      <a:r>
                        <a:rPr lang="en-US" baseline="0" dirty="0"/>
                        <a:t> Haley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Melissa Baker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589" y="5257800"/>
            <a:ext cx="12188826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* Please register for “Here Comes the </a:t>
            </a:r>
            <a:r>
              <a:rPr lang="en-US"/>
              <a:t>Bus”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and use the code </a:t>
            </a:r>
            <a:r>
              <a:rPr lang="en-US" b="1" dirty="0"/>
              <a:t>87881</a:t>
            </a:r>
            <a:r>
              <a:rPr lang="en-US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30188" y="6019800"/>
            <a:ext cx="12725400" cy="457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* Please visit the Cobb County website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 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17813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6639B-8246-479F-8646-CC0826A01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1" y="685800"/>
            <a:ext cx="10360501" cy="15494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Morning Carpool procedures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3D20AA-4676-4C12-84D2-79E71A667F1F}"/>
              </a:ext>
            </a:extLst>
          </p:cNvPr>
          <p:cNvSpPr txBox="1"/>
          <p:nvPr/>
        </p:nvSpPr>
        <p:spPr>
          <a:xfrm>
            <a:off x="1245174" y="2667000"/>
            <a:ext cx="10000576" cy="304698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dirty="0"/>
              <a:t>Due to staffing changes, there will be less personnel at morning car duty. To facilitate drop-off, please do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Have your child seated on the right side of the vehicle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Allow your child to exit the vehicle independently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Do not wait for a staff member to open the car door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2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Transportation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3" y="1803401"/>
            <a:ext cx="11811000" cy="4470400"/>
          </a:xfrm>
        </p:spPr>
        <p:txBody>
          <a:bodyPr/>
          <a:lstStyle/>
          <a:p>
            <a:r>
              <a:rPr lang="en-US" dirty="0"/>
              <a:t>You MUST send in a signed note stating the transportation change if your child will be going home a different way from his/her regular transportation method </a:t>
            </a:r>
          </a:p>
          <a:p>
            <a:r>
              <a:rPr lang="en-US" dirty="0"/>
              <a:t>No transportation changes will be accepted after 1:00 p.m.</a:t>
            </a:r>
          </a:p>
          <a:p>
            <a:r>
              <a:rPr lang="en-US" dirty="0"/>
              <a:t>A bus pass must be completed if your child is riding home on a different bus</a:t>
            </a:r>
          </a:p>
          <a:p>
            <a:r>
              <a:rPr lang="en-US" dirty="0"/>
              <a:t>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to download a copy of the bus pass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0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cafeteria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38353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Breakfast</a:t>
            </a:r>
          </a:p>
          <a:p>
            <a:r>
              <a:rPr lang="en-US" dirty="0"/>
              <a:t>Served from 7:10 – 7:40 a.m. daily</a:t>
            </a:r>
          </a:p>
          <a:p>
            <a:r>
              <a:rPr lang="en-US" dirty="0"/>
              <a:t>Student price $1.50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8" y="1803401"/>
            <a:ext cx="5130853" cy="39877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Lunch</a:t>
            </a:r>
          </a:p>
          <a:p>
            <a:r>
              <a:rPr lang="en-US" dirty="0"/>
              <a:t>Served daily (check with homeroom teacher for specific time)</a:t>
            </a:r>
          </a:p>
          <a:p>
            <a:r>
              <a:rPr lang="en-US" dirty="0"/>
              <a:t>Guests are welcome to eat lunch with your child in the cafeteria any day </a:t>
            </a:r>
          </a:p>
          <a:p>
            <a:r>
              <a:rPr lang="en-US" dirty="0"/>
              <a:t>Student price $2.35/daily</a:t>
            </a:r>
          </a:p>
          <a:p>
            <a:r>
              <a:rPr lang="en-US" dirty="0"/>
              <a:t>Guest </a:t>
            </a:r>
            <a:r>
              <a:rPr lang="en-US"/>
              <a:t>price $4.00/</a:t>
            </a:r>
            <a:r>
              <a:rPr lang="en-US" dirty="0"/>
              <a:t>daily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53988" y="5941367"/>
            <a:ext cx="1242060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/>
              <a:t>* Please visit the Cobb County website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50459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7795A-B3B0-49C7-BD30-D5F3420F4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Notes from the Nurse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7F40A-CC5F-4055-B787-7857A4902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12" y="1803401"/>
            <a:ext cx="11887199" cy="4470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your child needs medication administered during the school day, please 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to download the appropriate form. No medication will be dispensed without proper documentation.</a:t>
            </a:r>
          </a:p>
          <a:p>
            <a:r>
              <a:rPr lang="en-US" dirty="0"/>
              <a:t>If your child has a fever over 100 degrees, he/she must be fever-free, without medications (i.e. Tylenol, ibuprofen, etc.), for 24 hours before returning to school.</a:t>
            </a:r>
          </a:p>
          <a:p>
            <a:r>
              <a:rPr lang="en-US" dirty="0"/>
              <a:t>If your child is sick, he/she must have no symptoms of vomiting or diarrhea for 24 hours before returning to school.</a:t>
            </a:r>
          </a:p>
          <a:p>
            <a:r>
              <a:rPr lang="en-US" dirty="0"/>
              <a:t>For Kindergarten and 1</a:t>
            </a:r>
            <a:r>
              <a:rPr lang="en-US" baseline="30000" dirty="0"/>
              <a:t>st</a:t>
            </a:r>
            <a:r>
              <a:rPr lang="en-US" dirty="0"/>
              <a:t> Grade students, please pack an extra set of clothes in the bookbag in case of accidents.</a:t>
            </a:r>
          </a:p>
        </p:txBody>
      </p:sp>
    </p:spTree>
    <p:extLst>
      <p:ext uri="{BB962C8B-B14F-4D97-AF65-F5344CB8AC3E}">
        <p14:creationId xmlns:p14="http://schemas.microsoft.com/office/powerpoint/2010/main" val="110573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468</TotalTime>
  <Words>880</Words>
  <Application>Microsoft Office PowerPoint</Application>
  <PresentationFormat>Custom</PresentationFormat>
  <Paragraphs>145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Cambria</vt:lpstr>
      <vt:lpstr>Century Gothic</vt:lpstr>
      <vt:lpstr>Crimson landscape design template</vt:lpstr>
      <vt:lpstr>Welcome to Mrs. Purdy’s 5th grade Class</vt:lpstr>
      <vt:lpstr>PowerPoint Presentation</vt:lpstr>
      <vt:lpstr>Still Elementary 870 Casteel Road, powder Springs, 30127 678-594-8287</vt:lpstr>
      <vt:lpstr>School hours</vt:lpstr>
      <vt:lpstr>buses</vt:lpstr>
      <vt:lpstr>Morning Carpool procedures</vt:lpstr>
      <vt:lpstr>Transportation changes</vt:lpstr>
      <vt:lpstr>cafeteria</vt:lpstr>
      <vt:lpstr>Notes from the Nurse</vt:lpstr>
      <vt:lpstr>Please visit Still’s website for more information</vt:lpstr>
      <vt:lpstr>Grade level information</vt:lpstr>
      <vt:lpstr>GradING</vt:lpstr>
      <vt:lpstr>Homework</vt:lpstr>
      <vt:lpstr>Behavior Management</vt:lpstr>
      <vt:lpstr>Communication</vt:lpstr>
      <vt:lpstr>Daily Schedule</vt:lpstr>
      <vt:lpstr>ParentVue</vt:lpstr>
      <vt:lpstr>Questions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the magic begin</dc:title>
  <dc:creator>Sara Hood</dc:creator>
  <cp:lastModifiedBy>Bridget Purdy</cp:lastModifiedBy>
  <cp:revision>49</cp:revision>
  <dcterms:created xsi:type="dcterms:W3CDTF">2018-06-01T13:08:29Z</dcterms:created>
  <dcterms:modified xsi:type="dcterms:W3CDTF">2019-07-29T15:40:26Z</dcterms:modified>
</cp:coreProperties>
</file>